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6B6-7027-49B3-AF2D-22957C9CF66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972-0BF6-45B5-8F43-D25A188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6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6B6-7027-49B3-AF2D-22957C9CF66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972-0BF6-45B5-8F43-D25A188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7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6B6-7027-49B3-AF2D-22957C9CF66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972-0BF6-45B5-8F43-D25A188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2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6B6-7027-49B3-AF2D-22957C9CF66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972-0BF6-45B5-8F43-D25A188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7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6B6-7027-49B3-AF2D-22957C9CF66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972-0BF6-45B5-8F43-D25A188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0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6B6-7027-49B3-AF2D-22957C9CF66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972-0BF6-45B5-8F43-D25A188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3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6B6-7027-49B3-AF2D-22957C9CF66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972-0BF6-45B5-8F43-D25A188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2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6B6-7027-49B3-AF2D-22957C9CF66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972-0BF6-45B5-8F43-D25A188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8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6B6-7027-49B3-AF2D-22957C9CF66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972-0BF6-45B5-8F43-D25A188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0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6B6-7027-49B3-AF2D-22957C9CF66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972-0BF6-45B5-8F43-D25A188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6B6-7027-49B3-AF2D-22957C9CF66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972-0BF6-45B5-8F43-D25A188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8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AF6B6-7027-49B3-AF2D-22957C9CF66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4E972-0BF6-45B5-8F43-D25A188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2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0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4960" y="365125"/>
            <a:ext cx="849884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0" y="365125"/>
            <a:ext cx="65278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11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2022-12-15T08:37:23Z</dcterms:created>
  <dcterms:modified xsi:type="dcterms:W3CDTF">2022-12-15T08:43:22Z</dcterms:modified>
</cp:coreProperties>
</file>